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7" r:id="rId2"/>
  </p:sldIdLst>
  <p:sldSz cx="21599525" cy="28800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0" autoAdjust="0"/>
    <p:restoredTop sz="94660"/>
  </p:normalViewPr>
  <p:slideViewPr>
    <p:cSldViewPr snapToGrid="0">
      <p:cViewPr>
        <p:scale>
          <a:sx n="33" d="100"/>
          <a:sy n="33" d="100"/>
        </p:scale>
        <p:origin x="1746" y="-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9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1E091E-FFEB-4015-A698-C1B1AFCDC46D}" type="datetimeFigureOut">
              <a:rPr lang="de-DE" smtClean="0"/>
              <a:t>24.11.2016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509B8F-9973-4320-8F27-A0E723AFD01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1949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1pPr>
    <a:lvl2pPr marL="1209568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2pPr>
    <a:lvl3pPr marL="2419137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3pPr>
    <a:lvl4pPr marL="3628705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4pPr>
    <a:lvl5pPr marL="4838273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5pPr>
    <a:lvl6pPr marL="6047842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6pPr>
    <a:lvl7pPr marL="7257410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7pPr>
    <a:lvl8pPr marL="8466978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8pPr>
    <a:lvl9pPr marL="9676547" algn="l" defTabSz="2419137" rtl="0" eaLnBrk="1" latinLnBrk="0" hangingPunct="1">
      <a:defRPr sz="317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16"/>
          <p:cNvSpPr>
            <a:spLocks noGrp="1"/>
          </p:cNvSpPr>
          <p:nvPr>
            <p:ph type="pic" sz="quarter" idx="10"/>
          </p:nvPr>
        </p:nvSpPr>
        <p:spPr>
          <a:xfrm>
            <a:off x="8077574" y="10630370"/>
            <a:ext cx="2433638" cy="1987735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18" name="Bildplatzhalter 16"/>
          <p:cNvSpPr>
            <a:spLocks noGrp="1"/>
          </p:cNvSpPr>
          <p:nvPr>
            <p:ph type="pic" sz="quarter" idx="11"/>
          </p:nvPr>
        </p:nvSpPr>
        <p:spPr>
          <a:xfrm>
            <a:off x="8077574" y="4747387"/>
            <a:ext cx="2433638" cy="1987735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19" name="Bildplatzhalter 16"/>
          <p:cNvSpPr>
            <a:spLocks noGrp="1"/>
          </p:cNvSpPr>
          <p:nvPr>
            <p:ph type="pic" sz="quarter" idx="12"/>
          </p:nvPr>
        </p:nvSpPr>
        <p:spPr>
          <a:xfrm>
            <a:off x="8077574" y="16506632"/>
            <a:ext cx="2433638" cy="1987735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20" name="Bildplatzhalter 16"/>
          <p:cNvSpPr>
            <a:spLocks noGrp="1"/>
          </p:cNvSpPr>
          <p:nvPr>
            <p:ph type="pic" sz="quarter" idx="13"/>
          </p:nvPr>
        </p:nvSpPr>
        <p:spPr>
          <a:xfrm>
            <a:off x="8077574" y="22382892"/>
            <a:ext cx="2433638" cy="1987735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21" name="Bildplatzhalter 16"/>
          <p:cNvSpPr>
            <a:spLocks noGrp="1"/>
          </p:cNvSpPr>
          <p:nvPr>
            <p:ph type="pic" sz="quarter" idx="14"/>
          </p:nvPr>
        </p:nvSpPr>
        <p:spPr>
          <a:xfrm>
            <a:off x="1346804" y="10630372"/>
            <a:ext cx="2433638" cy="1987735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22" name="Bildplatzhalter 16"/>
          <p:cNvSpPr>
            <a:spLocks noGrp="1"/>
          </p:cNvSpPr>
          <p:nvPr>
            <p:ph type="pic" sz="quarter" idx="15"/>
          </p:nvPr>
        </p:nvSpPr>
        <p:spPr>
          <a:xfrm>
            <a:off x="1346804" y="4754109"/>
            <a:ext cx="2433638" cy="1987735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23" name="Bildplatzhalter 16"/>
          <p:cNvSpPr>
            <a:spLocks noGrp="1"/>
          </p:cNvSpPr>
          <p:nvPr>
            <p:ph type="pic" sz="quarter" idx="16"/>
          </p:nvPr>
        </p:nvSpPr>
        <p:spPr>
          <a:xfrm>
            <a:off x="1346804" y="16506631"/>
            <a:ext cx="2433638" cy="1987735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24" name="Bildplatzhalter 16"/>
          <p:cNvSpPr>
            <a:spLocks noGrp="1"/>
          </p:cNvSpPr>
          <p:nvPr>
            <p:ph type="pic" sz="quarter" idx="17"/>
          </p:nvPr>
        </p:nvSpPr>
        <p:spPr>
          <a:xfrm>
            <a:off x="1346804" y="22376170"/>
            <a:ext cx="2433638" cy="1987735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25" name="Bildplatzhalter 16"/>
          <p:cNvSpPr>
            <a:spLocks noGrp="1"/>
          </p:cNvSpPr>
          <p:nvPr>
            <p:ph type="pic" sz="quarter" idx="18"/>
          </p:nvPr>
        </p:nvSpPr>
        <p:spPr>
          <a:xfrm>
            <a:off x="14808344" y="10630370"/>
            <a:ext cx="2433638" cy="1987735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26" name="Bildplatzhalter 16"/>
          <p:cNvSpPr>
            <a:spLocks noGrp="1"/>
          </p:cNvSpPr>
          <p:nvPr>
            <p:ph type="pic" sz="quarter" idx="19"/>
          </p:nvPr>
        </p:nvSpPr>
        <p:spPr>
          <a:xfrm>
            <a:off x="14808344" y="4754111"/>
            <a:ext cx="2433638" cy="1987735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27" name="Bildplatzhalter 16"/>
          <p:cNvSpPr>
            <a:spLocks noGrp="1"/>
          </p:cNvSpPr>
          <p:nvPr>
            <p:ph type="pic" sz="quarter" idx="20"/>
          </p:nvPr>
        </p:nvSpPr>
        <p:spPr>
          <a:xfrm>
            <a:off x="14815068" y="16506631"/>
            <a:ext cx="2433638" cy="1987735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28" name="Bildplatzhalter 16"/>
          <p:cNvSpPr>
            <a:spLocks noGrp="1"/>
          </p:cNvSpPr>
          <p:nvPr>
            <p:ph type="pic" sz="quarter" idx="21"/>
          </p:nvPr>
        </p:nvSpPr>
        <p:spPr>
          <a:xfrm>
            <a:off x="14815068" y="22382892"/>
            <a:ext cx="2433638" cy="1987735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de-DE" dirty="0"/>
              <a:t>Bild</a:t>
            </a:r>
          </a:p>
        </p:txBody>
      </p:sp>
    </p:spTree>
    <p:extLst>
      <p:ext uri="{BB962C8B-B14F-4D97-AF65-F5344CB8AC3E}">
        <p14:creationId xmlns:p14="http://schemas.microsoft.com/office/powerpoint/2010/main" val="2328169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93990" y="1537652"/>
            <a:ext cx="19211544" cy="2572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794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2159996" rtl="0" eaLnBrk="1" latinLnBrk="0" hangingPunct="1">
        <a:lnSpc>
          <a:spcPct val="90000"/>
        </a:lnSpc>
        <a:spcBef>
          <a:spcPct val="0"/>
        </a:spcBef>
        <a:buNone/>
        <a:defRPr sz="103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9999" indent="-539999" algn="l" defTabSz="2159996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1pPr>
      <a:lvl2pPr marL="1619997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699995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724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859990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939988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7019986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8099984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917998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159996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3pPr>
      <a:lvl4pPr marL="3239994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319991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399989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6479987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7559985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8639983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5" name="Bildplatzhalter 4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Bildplatzhalter 5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Bildplatzhalter 7"/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9" name="Bildplatzhalter 8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10" name="Bildplatzhalter 9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Bildplatzhalter 11"/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13" name="Bildplatzhalter 12"/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19" name="Bildplatzhalter 18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6" name="Bildplatzhalter 15"/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17" name="Bildplatzhalter 16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Bildplatzhalter 17"/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3457833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Benutzerdefiniert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Patricia Schwarz</dc:creator>
  <cp:lastModifiedBy>Patricia Schwarz</cp:lastModifiedBy>
  <cp:revision>16</cp:revision>
  <dcterms:created xsi:type="dcterms:W3CDTF">2016-11-22T08:34:38Z</dcterms:created>
  <dcterms:modified xsi:type="dcterms:W3CDTF">2016-11-24T11:36:28Z</dcterms:modified>
</cp:coreProperties>
</file>