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sldIdLst>
    <p:sldId id="257" r:id="rId2"/>
  </p:sldIdLst>
  <p:sldSz cx="10799763" cy="10799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480" autoAdjust="0"/>
    <p:restoredTop sz="94660"/>
  </p:normalViewPr>
  <p:slideViewPr>
    <p:cSldViewPr snapToGrid="0">
      <p:cViewPr varScale="1">
        <p:scale>
          <a:sx n="89" d="100"/>
          <a:sy n="89" d="100"/>
        </p:scale>
        <p:origin x="182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>
            <a:extLst>
              <a:ext uri="{FF2B5EF4-FFF2-40B4-BE49-F238E27FC236}">
                <a16:creationId xmlns:a16="http://schemas.microsoft.com/office/drawing/2014/main" id="{F7B86FD9-C12E-4911-8BA4-EF56312F100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17873" y="345422"/>
            <a:ext cx="9546035" cy="81303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Insérez votre image</a:t>
            </a:r>
          </a:p>
        </p:txBody>
      </p:sp>
    </p:spTree>
    <p:extLst>
      <p:ext uri="{BB962C8B-B14F-4D97-AF65-F5344CB8AC3E}">
        <p14:creationId xmlns:p14="http://schemas.microsoft.com/office/powerpoint/2010/main" val="306522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8540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1079998" rtl="0" eaLnBrk="1" latinLnBrk="0" hangingPunct="1">
        <a:lnSpc>
          <a:spcPct val="90000"/>
        </a:lnSpc>
        <a:spcBef>
          <a:spcPct val="0"/>
        </a:spcBef>
        <a:buNone/>
        <a:defRPr sz="519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9999" indent="-269999" algn="l" defTabSz="1079998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3307" kern="1200">
          <a:solidFill>
            <a:schemeClr val="tx1"/>
          </a:solidFill>
          <a:latin typeface="+mn-lt"/>
          <a:ea typeface="+mn-ea"/>
          <a:cs typeface="+mn-cs"/>
        </a:defRPr>
      </a:lvl1pPr>
      <a:lvl2pPr marL="809998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349997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3pPr>
      <a:lvl4pPr marL="1889996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4pPr>
      <a:lvl5pPr marL="2429995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5pPr>
      <a:lvl6pPr marL="2969994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6pPr>
      <a:lvl7pPr marL="3509993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7pPr>
      <a:lvl8pPr marL="4049992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8pPr>
      <a:lvl9pPr marL="4589991" indent="-269999" algn="l" defTabSz="1079998" rtl="0" eaLnBrk="1" latinLnBrk="0" hangingPunct="1">
        <a:lnSpc>
          <a:spcPct val="90000"/>
        </a:lnSpc>
        <a:spcBef>
          <a:spcPts val="591"/>
        </a:spcBef>
        <a:buFont typeface="Arial" panose="020B0604020202020204" pitchFamily="34" charset="0"/>
        <a:buChar char="•"/>
        <a:defRPr sz="212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1pPr>
      <a:lvl2pPr marL="539999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2pPr>
      <a:lvl3pPr marL="1079998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3pPr>
      <a:lvl4pPr marL="1619997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4pPr>
      <a:lvl5pPr marL="2159996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5pPr>
      <a:lvl6pPr marL="2699995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6pPr>
      <a:lvl7pPr marL="3239994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7pPr>
      <a:lvl8pPr marL="3779992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8pPr>
      <a:lvl9pPr marL="4319991" algn="l" defTabSz="1079998" rtl="0" eaLnBrk="1" latinLnBrk="0" hangingPunct="1">
        <a:defRPr sz="212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pour une image  1">
            <a:extLst>
              <a:ext uri="{FF2B5EF4-FFF2-40B4-BE49-F238E27FC236}">
                <a16:creationId xmlns:a16="http://schemas.microsoft.com/office/drawing/2014/main" id="{9888DE90-8FD2-4DDD-AF9B-C1FA206FFC0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</p:sp>
    </p:spTree>
    <p:extLst>
      <p:ext uri="{BB962C8B-B14F-4D97-AF65-F5344CB8AC3E}">
        <p14:creationId xmlns:p14="http://schemas.microsoft.com/office/powerpoint/2010/main" val="402570636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Personnalisé</PresentationFormat>
  <Paragraphs>0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4" baseType="lpstr">
      <vt:lpstr>Arial</vt:lpstr>
      <vt:lpstr>Calibri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Pauline Loret</dc:creator>
  <cp:lastModifiedBy>Pauline Loret</cp:lastModifiedBy>
  <cp:revision>2</cp:revision>
  <dcterms:created xsi:type="dcterms:W3CDTF">2018-07-02T12:54:18Z</dcterms:created>
  <dcterms:modified xsi:type="dcterms:W3CDTF">2018-07-02T13:03:32Z</dcterms:modified>
</cp:coreProperties>
</file>