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BCF821E8-8F11-4FA8-82E6-5042CD6E3E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0" name="Espace réservé du contenu 9">
            <a:extLst>
              <a:ext uri="{FF2B5EF4-FFF2-40B4-BE49-F238E27FC236}">
                <a16:creationId xmlns:a16="http://schemas.microsoft.com/office/drawing/2014/main" id="{B5782BE1-88DF-45AF-BB75-C25213B96A8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2989461" y="316794"/>
            <a:ext cx="2167995" cy="19296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dirty="0"/>
              <a:t>Insérez votre photo</a:t>
            </a:r>
          </a:p>
        </p:txBody>
      </p:sp>
      <p:sp>
        <p:nvSpPr>
          <p:cNvPr id="11" name="Espace réservé du contenu 9">
            <a:extLst>
              <a:ext uri="{FF2B5EF4-FFF2-40B4-BE49-F238E27FC236}">
                <a16:creationId xmlns:a16="http://schemas.microsoft.com/office/drawing/2014/main" id="{3ACCA1CE-AF5A-4DCB-BDE6-34DD36CEA2EF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034546" y="316794"/>
            <a:ext cx="2167995" cy="19296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dirty="0"/>
              <a:t>Insérez votre photo</a:t>
            </a:r>
          </a:p>
        </p:txBody>
      </p:sp>
      <p:sp>
        <p:nvSpPr>
          <p:cNvPr id="12" name="Espace réservé du contenu 9">
            <a:extLst>
              <a:ext uri="{FF2B5EF4-FFF2-40B4-BE49-F238E27FC236}">
                <a16:creationId xmlns:a16="http://schemas.microsoft.com/office/drawing/2014/main" id="{E7E6B68F-99B9-4C75-8594-511E6B6F277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2989462" y="4611512"/>
            <a:ext cx="2167995" cy="19296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dirty="0"/>
              <a:t>Insérez votre photo</a:t>
            </a:r>
          </a:p>
        </p:txBody>
      </p:sp>
      <p:sp>
        <p:nvSpPr>
          <p:cNvPr id="13" name="Espace réservé du contenu 9">
            <a:extLst>
              <a:ext uri="{FF2B5EF4-FFF2-40B4-BE49-F238E27FC236}">
                <a16:creationId xmlns:a16="http://schemas.microsoft.com/office/drawing/2014/main" id="{2716EFAD-687F-4B19-B22F-4AE8806146E3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034543" y="4611512"/>
            <a:ext cx="2167995" cy="192969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dirty="0"/>
              <a:t>Insérez votre photo</a:t>
            </a:r>
          </a:p>
        </p:txBody>
      </p:sp>
    </p:spTree>
    <p:extLst>
      <p:ext uri="{BB962C8B-B14F-4D97-AF65-F5344CB8AC3E}">
        <p14:creationId xmlns:p14="http://schemas.microsoft.com/office/powerpoint/2010/main" val="3190459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0771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B585101D-369C-481C-AED8-D5050A5F0BD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F2B373-C2E3-44A1-9C37-253606D3BEA9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BB4166-724A-481E-B0D7-931724C7E51C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89AC351-2E20-4B65-B1EA-85F8A44CD01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05989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335097D0-97F0-4FE8-9F79-8A274EC3A35B}" vid="{15D1FDD2-570E-48B3-95DE-6F5E4B70E3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Pauline Loret</dc:creator>
  <cp:lastModifiedBy>Pauline Loret</cp:lastModifiedBy>
  <cp:revision>1</cp:revision>
  <dcterms:created xsi:type="dcterms:W3CDTF">2018-11-30T13:10:31Z</dcterms:created>
  <dcterms:modified xsi:type="dcterms:W3CDTF">2018-11-30T13:14:48Z</dcterms:modified>
</cp:coreProperties>
</file>