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3F004F0-87BF-4D6D-AFCC-0560138CEC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2" name="Espace réservé pour une image  11">
            <a:extLst>
              <a:ext uri="{FF2B5EF4-FFF2-40B4-BE49-F238E27FC236}">
                <a16:creationId xmlns:a16="http://schemas.microsoft.com/office/drawing/2014/main" id="{03FD4C8D-375C-4E5D-B92A-E64A47BF479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695762"/>
            <a:ext cx="2736849" cy="242494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Insérez votre image</a:t>
            </a:r>
          </a:p>
        </p:txBody>
      </p:sp>
      <p:sp>
        <p:nvSpPr>
          <p:cNvPr id="13" name="Espace réservé pour une image  11">
            <a:extLst>
              <a:ext uri="{FF2B5EF4-FFF2-40B4-BE49-F238E27FC236}">
                <a16:creationId xmlns:a16="http://schemas.microsoft.com/office/drawing/2014/main" id="{867F59D9-6EDF-460A-8E54-36D91CD43EA2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76302" y="4106936"/>
            <a:ext cx="2356548" cy="204324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Insérez votre image</a:t>
            </a:r>
          </a:p>
        </p:txBody>
      </p:sp>
    </p:spTree>
    <p:extLst>
      <p:ext uri="{BB962C8B-B14F-4D97-AF65-F5344CB8AC3E}">
        <p14:creationId xmlns:p14="http://schemas.microsoft.com/office/powerpoint/2010/main" val="51940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3494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pour une image  1">
            <a:extLst>
              <a:ext uri="{FF2B5EF4-FFF2-40B4-BE49-F238E27FC236}">
                <a16:creationId xmlns:a16="http://schemas.microsoft.com/office/drawing/2014/main" id="{96976C51-CA85-4D16-BF96-C63B8001DF1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54CD420-29E3-47CB-AD72-8F2FBC2987F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274350538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0607B9FC-E0A8-4F8B-A814-F0C9605F6383}" vid="{E2662E6E-3ABE-4313-9E04-E938410897A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Pauline Loret</dc:creator>
  <cp:lastModifiedBy>Pauline Loret</cp:lastModifiedBy>
  <cp:revision>1</cp:revision>
  <dcterms:created xsi:type="dcterms:W3CDTF">2018-11-30T14:12:58Z</dcterms:created>
  <dcterms:modified xsi:type="dcterms:W3CDTF">2018-11-30T14:13:29Z</dcterms:modified>
</cp:coreProperties>
</file>