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2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4F1ADBCE-EC84-4E24-BFFC-61812D0E9F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535" y="0"/>
            <a:ext cx="6858000" cy="6858000"/>
          </a:xfrm>
          <a:prstGeom prst="rect">
            <a:avLst/>
          </a:prstGeom>
        </p:spPr>
      </p:pic>
      <p:sp>
        <p:nvSpPr>
          <p:cNvPr id="14" name="Espace réservé pour une image  13">
            <a:extLst>
              <a:ext uri="{FF2B5EF4-FFF2-40B4-BE49-F238E27FC236}">
                <a16:creationId xmlns:a16="http://schemas.microsoft.com/office/drawing/2014/main" id="{E1A553BC-6B74-4E4B-AFC4-70092546CF8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667000" y="0"/>
            <a:ext cx="1731964" cy="1703388"/>
          </a:xfrm>
        </p:spPr>
        <p:txBody>
          <a:bodyPr/>
          <a:lstStyle/>
          <a:p>
            <a:endParaRPr lang="fr-FR"/>
          </a:p>
        </p:txBody>
      </p:sp>
      <p:sp>
        <p:nvSpPr>
          <p:cNvPr id="15" name="Espace réservé pour une image  13">
            <a:extLst>
              <a:ext uri="{FF2B5EF4-FFF2-40B4-BE49-F238E27FC236}">
                <a16:creationId xmlns:a16="http://schemas.microsoft.com/office/drawing/2014/main" id="{036A0561-0F7C-4E0C-82C5-C8340AE6DCA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398965" y="0"/>
            <a:ext cx="1697036" cy="1703388"/>
          </a:xfrm>
        </p:spPr>
        <p:txBody>
          <a:bodyPr/>
          <a:lstStyle/>
          <a:p>
            <a:endParaRPr lang="fr-FR"/>
          </a:p>
        </p:txBody>
      </p:sp>
      <p:sp>
        <p:nvSpPr>
          <p:cNvPr id="16" name="Espace réservé pour une image  13">
            <a:extLst>
              <a:ext uri="{FF2B5EF4-FFF2-40B4-BE49-F238E27FC236}">
                <a16:creationId xmlns:a16="http://schemas.microsoft.com/office/drawing/2014/main" id="{190556E4-2387-41E4-9486-9B83BD1E6FE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13464" y="0"/>
            <a:ext cx="1697036" cy="1703388"/>
          </a:xfrm>
        </p:spPr>
        <p:txBody>
          <a:bodyPr/>
          <a:lstStyle/>
          <a:p>
            <a:endParaRPr lang="fr-FR"/>
          </a:p>
        </p:txBody>
      </p:sp>
      <p:sp>
        <p:nvSpPr>
          <p:cNvPr id="17" name="Espace réservé pour une image  13">
            <a:extLst>
              <a:ext uri="{FF2B5EF4-FFF2-40B4-BE49-F238E27FC236}">
                <a16:creationId xmlns:a16="http://schemas.microsoft.com/office/drawing/2014/main" id="{6E84DD30-E08D-4270-B3E6-4519812275D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819232" y="0"/>
            <a:ext cx="1697036" cy="1703388"/>
          </a:xfrm>
        </p:spPr>
        <p:txBody>
          <a:bodyPr/>
          <a:lstStyle/>
          <a:p>
            <a:endParaRPr lang="fr-FR"/>
          </a:p>
        </p:txBody>
      </p:sp>
      <p:sp>
        <p:nvSpPr>
          <p:cNvPr id="18" name="Espace réservé pour une image  13">
            <a:extLst>
              <a:ext uri="{FF2B5EF4-FFF2-40B4-BE49-F238E27FC236}">
                <a16:creationId xmlns:a16="http://schemas.microsoft.com/office/drawing/2014/main" id="{0F400C9A-8DEF-4DDB-8377-117BBA1867E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667000" y="1725612"/>
            <a:ext cx="1697036" cy="1703388"/>
          </a:xfrm>
        </p:spPr>
        <p:txBody>
          <a:bodyPr/>
          <a:lstStyle/>
          <a:p>
            <a:endParaRPr lang="fr-FR"/>
          </a:p>
        </p:txBody>
      </p:sp>
      <p:sp>
        <p:nvSpPr>
          <p:cNvPr id="19" name="Espace réservé pour une image  13">
            <a:extLst>
              <a:ext uri="{FF2B5EF4-FFF2-40B4-BE49-F238E27FC236}">
                <a16:creationId xmlns:a16="http://schemas.microsoft.com/office/drawing/2014/main" id="{A4A831A1-4240-4634-92D2-737DEA915D1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810499" y="1725612"/>
            <a:ext cx="1697036" cy="1703388"/>
          </a:xfrm>
        </p:spPr>
        <p:txBody>
          <a:bodyPr/>
          <a:lstStyle/>
          <a:p>
            <a:endParaRPr lang="fr-FR"/>
          </a:p>
        </p:txBody>
      </p:sp>
      <p:sp>
        <p:nvSpPr>
          <p:cNvPr id="20" name="Espace réservé pour une image  13">
            <a:extLst>
              <a:ext uri="{FF2B5EF4-FFF2-40B4-BE49-F238E27FC236}">
                <a16:creationId xmlns:a16="http://schemas.microsoft.com/office/drawing/2014/main" id="{2DB45AF2-1B9C-4191-84B0-DEAB55190A1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2666998" y="3451224"/>
            <a:ext cx="1697036" cy="1703388"/>
          </a:xfrm>
        </p:spPr>
        <p:txBody>
          <a:bodyPr/>
          <a:lstStyle/>
          <a:p>
            <a:endParaRPr lang="fr-FR"/>
          </a:p>
        </p:txBody>
      </p:sp>
      <p:sp>
        <p:nvSpPr>
          <p:cNvPr id="21" name="Espace réservé pour une image  13">
            <a:extLst>
              <a:ext uri="{FF2B5EF4-FFF2-40B4-BE49-F238E27FC236}">
                <a16:creationId xmlns:a16="http://schemas.microsoft.com/office/drawing/2014/main" id="{0A3291D7-13F3-41B6-A793-A06986949F2C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810497" y="3429000"/>
            <a:ext cx="1697036" cy="1703388"/>
          </a:xfrm>
        </p:spPr>
        <p:txBody>
          <a:bodyPr/>
          <a:lstStyle/>
          <a:p>
            <a:endParaRPr lang="fr-FR"/>
          </a:p>
        </p:txBody>
      </p:sp>
      <p:sp>
        <p:nvSpPr>
          <p:cNvPr id="22" name="Espace réservé pour une image  13">
            <a:extLst>
              <a:ext uri="{FF2B5EF4-FFF2-40B4-BE49-F238E27FC236}">
                <a16:creationId xmlns:a16="http://schemas.microsoft.com/office/drawing/2014/main" id="{30C8AFE2-D2FB-4D37-AF51-8E50C2E78242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7827964" y="5154612"/>
            <a:ext cx="1679571" cy="1703388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23" name="Espace réservé pour une image  13">
            <a:extLst>
              <a:ext uri="{FF2B5EF4-FFF2-40B4-BE49-F238E27FC236}">
                <a16:creationId xmlns:a16="http://schemas.microsoft.com/office/drawing/2014/main" id="{9F8D2009-9C77-4F1C-82D5-26CA32CD8194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2649533" y="5176836"/>
            <a:ext cx="1697036" cy="1681164"/>
          </a:xfrm>
        </p:spPr>
        <p:txBody>
          <a:bodyPr/>
          <a:lstStyle/>
          <a:p>
            <a:endParaRPr lang="fr-FR"/>
          </a:p>
        </p:txBody>
      </p:sp>
      <p:sp>
        <p:nvSpPr>
          <p:cNvPr id="24" name="Espace réservé pour une image  13">
            <a:extLst>
              <a:ext uri="{FF2B5EF4-FFF2-40B4-BE49-F238E27FC236}">
                <a16:creationId xmlns:a16="http://schemas.microsoft.com/office/drawing/2014/main" id="{5776BDF1-1578-4ED7-8350-BE9B45D18AE2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364034" y="5154612"/>
            <a:ext cx="1697036" cy="1703388"/>
          </a:xfrm>
        </p:spPr>
        <p:txBody>
          <a:bodyPr/>
          <a:lstStyle/>
          <a:p>
            <a:endParaRPr lang="fr-FR"/>
          </a:p>
        </p:txBody>
      </p:sp>
      <p:sp>
        <p:nvSpPr>
          <p:cNvPr id="25" name="Espace réservé pour une image  13">
            <a:extLst>
              <a:ext uri="{FF2B5EF4-FFF2-40B4-BE49-F238E27FC236}">
                <a16:creationId xmlns:a16="http://schemas.microsoft.com/office/drawing/2014/main" id="{DC17974B-6F2D-4C9C-B260-214C9640637A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078533" y="5154612"/>
            <a:ext cx="1731965" cy="1703388"/>
          </a:xfr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564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9F6BFB5-25F9-4087-81B8-DDC7DA4C5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07CCD2D-8434-4B00-9EE2-044F5492B2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0B3F469-6FBD-4E1A-AF0C-F6B2B563C5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86B7C7-7458-43E8-B269-ADD6BA760DC7}" type="datetimeFigureOut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221110-D1EE-44A2-8622-42103575BE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301F724-B1B1-4771-BFAA-9807AC840F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6E519-AA7B-494B-987F-0FF66C0807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975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pour une image  1">
            <a:extLst>
              <a:ext uri="{FF2B5EF4-FFF2-40B4-BE49-F238E27FC236}">
                <a16:creationId xmlns:a16="http://schemas.microsoft.com/office/drawing/2014/main" id="{F862C014-1AC6-4E82-98FA-F87BD7017E2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B53950A-6DEB-44F6-8189-3FB9194B27F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Espace réservé pour une image  3">
            <a:extLst>
              <a:ext uri="{FF2B5EF4-FFF2-40B4-BE49-F238E27FC236}">
                <a16:creationId xmlns:a16="http://schemas.microsoft.com/office/drawing/2014/main" id="{539A1C41-C90D-4C11-BC1D-3C40618996E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5" name="Espace réservé pour une image  4">
            <a:extLst>
              <a:ext uri="{FF2B5EF4-FFF2-40B4-BE49-F238E27FC236}">
                <a16:creationId xmlns:a16="http://schemas.microsoft.com/office/drawing/2014/main" id="{EC622544-F84B-4FC6-B09F-D93989CFDA7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6" name="Espace réservé pour une image  5">
            <a:extLst>
              <a:ext uri="{FF2B5EF4-FFF2-40B4-BE49-F238E27FC236}">
                <a16:creationId xmlns:a16="http://schemas.microsoft.com/office/drawing/2014/main" id="{824C6530-6B57-4383-A3B1-CAC90F0374D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7" name="Espace réservé pour une image  6">
            <a:extLst>
              <a:ext uri="{FF2B5EF4-FFF2-40B4-BE49-F238E27FC236}">
                <a16:creationId xmlns:a16="http://schemas.microsoft.com/office/drawing/2014/main" id="{E043E13C-890D-44AC-BC82-7F6449B00A7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8" name="Espace réservé pour une image  7">
            <a:extLst>
              <a:ext uri="{FF2B5EF4-FFF2-40B4-BE49-F238E27FC236}">
                <a16:creationId xmlns:a16="http://schemas.microsoft.com/office/drawing/2014/main" id="{211C0F02-70AF-45E7-B90C-A93B9A25AB0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</p:sp>
      <p:sp>
        <p:nvSpPr>
          <p:cNvPr id="9" name="Espace réservé pour une image  8">
            <a:extLst>
              <a:ext uri="{FF2B5EF4-FFF2-40B4-BE49-F238E27FC236}">
                <a16:creationId xmlns:a16="http://schemas.microsoft.com/office/drawing/2014/main" id="{64880344-9C59-4567-8DCE-AD27F706F59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</p:sp>
      <p:sp>
        <p:nvSpPr>
          <p:cNvPr id="10" name="Espace réservé pour une image  9">
            <a:extLst>
              <a:ext uri="{FF2B5EF4-FFF2-40B4-BE49-F238E27FC236}">
                <a16:creationId xmlns:a16="http://schemas.microsoft.com/office/drawing/2014/main" id="{2371BF52-C49A-40BA-AFD6-78EE8475CDA6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/>
      </p:sp>
      <p:sp>
        <p:nvSpPr>
          <p:cNvPr id="11" name="Espace réservé pour une image  10">
            <a:extLst>
              <a:ext uri="{FF2B5EF4-FFF2-40B4-BE49-F238E27FC236}">
                <a16:creationId xmlns:a16="http://schemas.microsoft.com/office/drawing/2014/main" id="{6CCE8194-1E71-4F7F-BA85-B2DB01F434F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/>
      </p:sp>
      <p:sp>
        <p:nvSpPr>
          <p:cNvPr id="12" name="Espace réservé pour une image  11">
            <a:extLst>
              <a:ext uri="{FF2B5EF4-FFF2-40B4-BE49-F238E27FC236}">
                <a16:creationId xmlns:a16="http://schemas.microsoft.com/office/drawing/2014/main" id="{ADCA89CC-325A-4260-B845-B5020D313C01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</p:sp>
      <p:sp>
        <p:nvSpPr>
          <p:cNvPr id="13" name="Espace réservé pour une image  12">
            <a:extLst>
              <a:ext uri="{FF2B5EF4-FFF2-40B4-BE49-F238E27FC236}">
                <a16:creationId xmlns:a16="http://schemas.microsoft.com/office/drawing/2014/main" id="{41DADA09-E0C1-4957-BDD2-41355F18344A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</p:sp>
    </p:spTree>
    <p:extLst>
      <p:ext uri="{BB962C8B-B14F-4D97-AF65-F5344CB8AC3E}">
        <p14:creationId xmlns:p14="http://schemas.microsoft.com/office/powerpoint/2010/main" val="41531285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èle collage nouvelle année 12 photos" id="{22CCA10A-DA67-405E-9F82-467F333B0D5D}" vid="{1DA5ACCE-D893-4B5F-99C6-8AB414F9C0C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Pauline Loret</dc:creator>
  <cp:lastModifiedBy>Pauline Loret</cp:lastModifiedBy>
  <cp:revision>2</cp:revision>
  <dcterms:created xsi:type="dcterms:W3CDTF">2018-11-30T13:44:10Z</dcterms:created>
  <dcterms:modified xsi:type="dcterms:W3CDTF">2018-11-30T13:50:56Z</dcterms:modified>
</cp:coreProperties>
</file>