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7" autoAdjust="0"/>
    <p:restoredTop sz="94660"/>
  </p:normalViewPr>
  <p:slideViewPr>
    <p:cSldViewPr snapToGrid="0">
      <p:cViewPr varScale="1">
        <p:scale>
          <a:sx n="86" d="100"/>
          <a:sy n="86" d="100"/>
        </p:scale>
        <p:origin x="114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>
            <a:extLst>
              <a:ext uri="{FF2B5EF4-FFF2-40B4-BE49-F238E27FC236}">
                <a16:creationId xmlns:a16="http://schemas.microsoft.com/office/drawing/2014/main" id="{FAE56641-F457-4817-AB78-276C494AF55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  <p:sp>
        <p:nvSpPr>
          <p:cNvPr id="10" name="Espace réservé pour une image  9">
            <a:extLst>
              <a:ext uri="{FF2B5EF4-FFF2-40B4-BE49-F238E27FC236}">
                <a16:creationId xmlns:a16="http://schemas.microsoft.com/office/drawing/2014/main" id="{20EC3456-C253-40F0-A35C-C02DC3EAB79A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4876094" y="2099558"/>
            <a:ext cx="3003551" cy="2336976"/>
          </a:xfrm>
          <a:prstGeom prst="ellipse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fr-FR" dirty="0"/>
              <a:t>Insérez votre image</a:t>
            </a:r>
          </a:p>
        </p:txBody>
      </p:sp>
    </p:spTree>
    <p:extLst>
      <p:ext uri="{BB962C8B-B14F-4D97-AF65-F5344CB8AC3E}">
        <p14:creationId xmlns:p14="http://schemas.microsoft.com/office/powerpoint/2010/main" val="4134298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714150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pour une image  1">
            <a:extLst>
              <a:ext uri="{FF2B5EF4-FFF2-40B4-BE49-F238E27FC236}">
                <a16:creationId xmlns:a16="http://schemas.microsoft.com/office/drawing/2014/main" id="{E081FAA5-B0DB-47D0-BFF6-DF595848B71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</p:spTree>
    <p:extLst>
      <p:ext uri="{BB962C8B-B14F-4D97-AF65-F5344CB8AC3E}">
        <p14:creationId xmlns:p14="http://schemas.microsoft.com/office/powerpoint/2010/main" val="3415079246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ésentation1" id="{3EE1D535-8A85-4BE5-811E-C055EEF36765}" vid="{C8AA7B19-2CF4-476D-93FB-905CA7355E9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Microsoft Office PowerPoint</Application>
  <PresentationFormat>Grand écran</PresentationFormat>
  <Paragraphs>0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4" baseType="lpstr">
      <vt:lpstr>Arial</vt:lpstr>
      <vt:lpstr>Calibri</vt:lpstr>
      <vt:lpstr>Thème Office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Pauline Loret</dc:creator>
  <cp:lastModifiedBy>Pauline Loret</cp:lastModifiedBy>
  <cp:revision>1</cp:revision>
  <dcterms:created xsi:type="dcterms:W3CDTF">2018-11-30T13:21:08Z</dcterms:created>
  <dcterms:modified xsi:type="dcterms:W3CDTF">2018-11-30T13:21:32Z</dcterms:modified>
</cp:coreProperties>
</file>