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A6725E2E-FB43-4A5F-A0B2-329141E662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0" name="Espace réservé pour une image  9">
            <a:extLst>
              <a:ext uri="{FF2B5EF4-FFF2-40B4-BE49-F238E27FC236}">
                <a16:creationId xmlns:a16="http://schemas.microsoft.com/office/drawing/2014/main" id="{7E0496F0-A0D2-41E9-8890-A7B092E30A9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386356" y="377505"/>
            <a:ext cx="5419288" cy="3347207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Insérez votre image</a:t>
            </a:r>
          </a:p>
        </p:txBody>
      </p:sp>
    </p:spTree>
    <p:extLst>
      <p:ext uri="{BB962C8B-B14F-4D97-AF65-F5344CB8AC3E}">
        <p14:creationId xmlns:p14="http://schemas.microsoft.com/office/powerpoint/2010/main" val="2329923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00C3956-5AD4-440F-A6B8-5E8DED433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E42556-9182-466E-AE50-06142ECCD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F272B1-6C65-405C-9D1D-C0392DB1CD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5A480-1D23-4FBF-B4B6-E4294C911733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33D8E4-8E25-49E9-9BB9-18F011A954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ABCF76-661B-4AB7-87EC-4662424B2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48A51-5921-4D9C-97D5-7F635C0736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53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pour une image  1">
            <a:extLst>
              <a:ext uri="{FF2B5EF4-FFF2-40B4-BE49-F238E27FC236}">
                <a16:creationId xmlns:a16="http://schemas.microsoft.com/office/drawing/2014/main" id="{6F052E86-B149-4268-83F7-09F233412B4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15544912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5E5C2057-858B-4448-9F1C-9561434C5EAE}" vid="{B75AA797-4187-4E6C-B1DE-69C8191DCA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Pauline Loret</dc:creator>
  <cp:lastModifiedBy>Pauline Loret</cp:lastModifiedBy>
  <cp:revision>1</cp:revision>
  <dcterms:created xsi:type="dcterms:W3CDTF">2018-11-30T14:03:24Z</dcterms:created>
  <dcterms:modified xsi:type="dcterms:W3CDTF">2018-11-30T14:04:16Z</dcterms:modified>
</cp:coreProperties>
</file>